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800425" cy="396001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3" userDrawn="1">
          <p15:clr>
            <a:srgbClr val="A4A3A4"/>
          </p15:clr>
        </p15:guide>
        <p15:guide id="2" pos="9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F50"/>
    <a:srgbClr val="A6A6A6"/>
    <a:srgbClr val="AF17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10" d="100"/>
          <a:sy n="10" d="100"/>
        </p:scale>
        <p:origin x="2875" y="605"/>
      </p:cViewPr>
      <p:guideLst>
        <p:guide orient="horz" pos="12473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6480867"/>
            <a:ext cx="24480361" cy="1378673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0799268"/>
            <a:ext cx="21600319" cy="9560876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745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144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108343"/>
            <a:ext cx="6210092" cy="33559329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108343"/>
            <a:ext cx="18270270" cy="33559329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213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4465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9872559"/>
            <a:ext cx="24840367" cy="16472575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6500971"/>
            <a:ext cx="24840367" cy="8662538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98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0541716"/>
            <a:ext cx="12240181" cy="25125956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0541716"/>
            <a:ext cx="12240181" cy="25125956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0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108352"/>
            <a:ext cx="24840367" cy="7654206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9707549"/>
            <a:ext cx="12183928" cy="4757520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4465069"/>
            <a:ext cx="12183928" cy="21275937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9707549"/>
            <a:ext cx="12243932" cy="4757520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4465069"/>
            <a:ext cx="12243932" cy="21275937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291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5594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5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640012"/>
            <a:ext cx="9288887" cy="9240044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5701703"/>
            <a:ext cx="14580215" cy="28141800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1880056"/>
            <a:ext cx="9288887" cy="22009274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0742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640012"/>
            <a:ext cx="9288887" cy="9240044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5701703"/>
            <a:ext cx="14580215" cy="28141800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1880056"/>
            <a:ext cx="9288887" cy="22009274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960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108352"/>
            <a:ext cx="24840367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0541716"/>
            <a:ext cx="24840367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6703516"/>
            <a:ext cx="6480096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5C08F-E1D9-458D-B16D-FCE33C934381}" type="datetimeFigureOut">
              <a:rPr lang="el-GR" smtClean="0"/>
              <a:t>10/11/2021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6703516"/>
            <a:ext cx="9720143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6703516"/>
            <a:ext cx="6480096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5E1E1-CCA8-424D-8A48-2C14B2CD1E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7160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2">
            <a:extLst>
              <a:ext uri="{FF2B5EF4-FFF2-40B4-BE49-F238E27FC236}">
                <a16:creationId xmlns:a16="http://schemas.microsoft.com/office/drawing/2014/main" id="{2FB300C6-89E3-41A4-BF66-703400B6B0E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8800425" cy="4840288"/>
          </a:xfrm>
          <a:prstGeom prst="rect">
            <a:avLst/>
          </a:prstGeom>
          <a:solidFill>
            <a:srgbClr val="333F50"/>
          </a:solidFill>
        </p:spPr>
        <p:txBody>
          <a:bodyPr anchor="ctr"/>
          <a:lstStyle>
            <a:lvl1pPr marL="0" indent="0" algn="ctr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000" b="0" i="0" kern="1200" baseline="0">
                <a:solidFill>
                  <a:schemeClr val="bg1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1pPr>
            <a:lvl2pPr marL="2086702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4173404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6260107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8346808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11476861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63564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50265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736968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Headline: 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Roman, Bold, 50pt</a:t>
            </a:r>
            <a:endParaRPr lang="de-DE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Authors name: Times New Roman, Regular, 40pt,</a:t>
            </a:r>
            <a:endParaRPr lang="de-DE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B13327C2-CA0A-47D3-98B4-DB05FBC6573A}"/>
              </a:ext>
            </a:extLst>
          </p:cNvPr>
          <p:cNvSpPr txBox="1">
            <a:spLocks/>
          </p:cNvSpPr>
          <p:nvPr/>
        </p:nvSpPr>
        <p:spPr>
          <a:xfrm>
            <a:off x="844018" y="17099501"/>
            <a:ext cx="15409862" cy="4840288"/>
          </a:xfrm>
          <a:prstGeom prst="rect">
            <a:avLst/>
          </a:prstGeom>
        </p:spPr>
        <p:txBody>
          <a:bodyPr anchor="ctr"/>
          <a:lstStyle>
            <a:lvl1pPr marL="0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6000" kern="1200" baseline="0">
                <a:solidFill>
                  <a:srgbClr val="4F565B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1pPr>
            <a:lvl2pPr marL="2086702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4173404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6260107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8346808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11476861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63564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50265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736968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Subheads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Times New Roman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30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Roman, Regular, 26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Colours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hteck 1">
            <a:extLst>
              <a:ext uri="{FF2B5EF4-FFF2-40B4-BE49-F238E27FC236}">
                <a16:creationId xmlns:a16="http://schemas.microsoft.com/office/drawing/2014/main" id="{70696F75-73F2-423C-908F-281CDF1C25D3}"/>
              </a:ext>
            </a:extLst>
          </p:cNvPr>
          <p:cNvSpPr/>
          <p:nvPr/>
        </p:nvSpPr>
        <p:spPr>
          <a:xfrm>
            <a:off x="966326" y="22525571"/>
            <a:ext cx="2664296" cy="25202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000" dirty="0">
              <a:highlight>
                <a:srgbClr val="5CAD35"/>
              </a:highlight>
            </a:endParaRPr>
          </a:p>
        </p:txBody>
      </p:sp>
      <p:sp>
        <p:nvSpPr>
          <p:cNvPr id="7" name="Rechteck 13">
            <a:extLst>
              <a:ext uri="{FF2B5EF4-FFF2-40B4-BE49-F238E27FC236}">
                <a16:creationId xmlns:a16="http://schemas.microsoft.com/office/drawing/2014/main" id="{CFB5AAAF-1116-46F2-BBC2-35A6F26F7CAF}"/>
              </a:ext>
            </a:extLst>
          </p:cNvPr>
          <p:cNvSpPr/>
          <p:nvPr/>
        </p:nvSpPr>
        <p:spPr>
          <a:xfrm>
            <a:off x="4033389" y="22539164"/>
            <a:ext cx="2664296" cy="252028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000" dirty="0">
              <a:highlight>
                <a:srgbClr val="5CAD35"/>
              </a:highlight>
            </a:endParaRPr>
          </a:p>
        </p:txBody>
      </p:sp>
      <p:sp>
        <p:nvSpPr>
          <p:cNvPr id="8" name="Rechteck 14">
            <a:extLst>
              <a:ext uri="{FF2B5EF4-FFF2-40B4-BE49-F238E27FC236}">
                <a16:creationId xmlns:a16="http://schemas.microsoft.com/office/drawing/2014/main" id="{1CC88AFB-5285-4D0C-9D19-BC6EB4F2BC4D}"/>
              </a:ext>
            </a:extLst>
          </p:cNvPr>
          <p:cNvSpPr/>
          <p:nvPr/>
        </p:nvSpPr>
        <p:spPr>
          <a:xfrm>
            <a:off x="7216801" y="22539164"/>
            <a:ext cx="2664296" cy="2520280"/>
          </a:xfrm>
          <a:prstGeom prst="rect">
            <a:avLst/>
          </a:prstGeom>
          <a:solidFill>
            <a:srgbClr val="AF17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000" dirty="0">
              <a:highlight>
                <a:srgbClr val="5CAD35"/>
              </a:highlight>
            </a:endParaRP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D6BFEE39-0F28-4F69-B65C-D80B35C98606}"/>
              </a:ext>
            </a:extLst>
          </p:cNvPr>
          <p:cNvSpPr txBox="1">
            <a:spLocks/>
          </p:cNvSpPr>
          <p:nvPr/>
        </p:nvSpPr>
        <p:spPr>
          <a:xfrm>
            <a:off x="0" y="34759900"/>
            <a:ext cx="28800425" cy="4840288"/>
          </a:xfrm>
          <a:prstGeom prst="rect">
            <a:avLst/>
          </a:prstGeom>
          <a:solidFill>
            <a:srgbClr val="A6A6A6"/>
          </a:solidFill>
        </p:spPr>
        <p:txBody>
          <a:bodyPr anchor="ctr"/>
          <a:lstStyle>
            <a:lvl1pPr marL="0" indent="0" algn="ctr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000" b="0" i="0" kern="1200" baseline="0">
                <a:solidFill>
                  <a:schemeClr val="bg1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1pPr>
            <a:lvl2pPr marL="2086702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4173404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6260107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8346808" indent="0" algn="l" defTabSz="4173404" rtl="0" eaLnBrk="1" latinLnBrk="0" hangingPunct="1">
              <a:spcBef>
                <a:spcPct val="20000"/>
              </a:spcBef>
              <a:buFont typeface="Arial" pitchFamily="34" charset="0"/>
              <a:buNone/>
              <a:defRPr sz="55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11476861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63564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50265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736968" indent="-1043351" algn="l" defTabSz="417340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1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16121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33</Words>
  <Application>Microsoft Office PowerPoint</Application>
  <PresentationFormat>Προσαρμογή</PresentationFormat>
  <Paragraphs>5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FK</dc:creator>
  <cp:lastModifiedBy>FK</cp:lastModifiedBy>
  <cp:revision>4</cp:revision>
  <dcterms:created xsi:type="dcterms:W3CDTF">2021-11-10T10:13:48Z</dcterms:created>
  <dcterms:modified xsi:type="dcterms:W3CDTF">2021-11-10T10:25:18Z</dcterms:modified>
</cp:coreProperties>
</file>